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Links </a:t>
            </a:r>
            <a:r>
              <a:rPr lang="en-US" dirty="0"/>
              <a:t>in the chain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43752" y="2828138"/>
            <a:ext cx="8598612" cy="5329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Which food chain correctly shows the information?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149310" y="3495838"/>
            <a:ext cx="4350679" cy="1233578"/>
            <a:chOff x="0" y="0"/>
            <a:chExt cx="5457825" cy="1547495"/>
          </a:xfrm>
        </p:grpSpPr>
        <p:sp>
          <p:nvSpPr>
            <p:cNvPr id="86" name="Rectangle 85"/>
            <p:cNvSpPr/>
            <p:nvPr/>
          </p:nvSpPr>
          <p:spPr>
            <a:xfrm>
              <a:off x="0" y="0"/>
              <a:ext cx="5457825" cy="1547495"/>
            </a:xfrm>
            <a:prstGeom prst="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 flipH="1">
              <a:off x="1638300" y="904875"/>
              <a:ext cx="53975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 flipH="1">
              <a:off x="3867150" y="904875"/>
              <a:ext cx="53975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 Box 11"/>
            <p:cNvSpPr txBox="1"/>
            <p:nvPr/>
          </p:nvSpPr>
          <p:spPr>
            <a:xfrm>
              <a:off x="600075" y="1209675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grass</a:t>
              </a:r>
            </a:p>
          </p:txBody>
        </p:sp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9175" y="114300"/>
              <a:ext cx="309245" cy="1043940"/>
            </a:xfrm>
            <a:prstGeom prst="rect">
              <a:avLst/>
            </a:prstGeom>
          </p:spPr>
        </p:pic>
        <p:pic>
          <p:nvPicPr>
            <p:cNvPr id="91" name="Picture 9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0325" y="457200"/>
              <a:ext cx="814705" cy="647700"/>
            </a:xfrm>
            <a:prstGeom prst="rect">
              <a:avLst/>
            </a:prstGeom>
          </p:spPr>
        </p:pic>
        <p:sp>
          <p:nvSpPr>
            <p:cNvPr id="92" name="Text Box 17"/>
            <p:cNvSpPr txBox="1"/>
            <p:nvPr/>
          </p:nvSpPr>
          <p:spPr>
            <a:xfrm>
              <a:off x="104775" y="114300"/>
              <a:ext cx="276225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3" name="Picture 9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400" y="847725"/>
              <a:ext cx="270510" cy="215900"/>
            </a:xfrm>
            <a:prstGeom prst="rect">
              <a:avLst/>
            </a:prstGeom>
          </p:spPr>
        </p:pic>
        <p:sp>
          <p:nvSpPr>
            <p:cNvPr id="94" name="Text Box 12"/>
            <p:cNvSpPr txBox="1"/>
            <p:nvPr/>
          </p:nvSpPr>
          <p:spPr>
            <a:xfrm>
              <a:off x="2638425" y="1209675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cows</a:t>
              </a:r>
            </a:p>
          </p:txBody>
        </p:sp>
        <p:sp>
          <p:nvSpPr>
            <p:cNvPr id="95" name="Text Box 13"/>
            <p:cNvSpPr txBox="1"/>
            <p:nvPr/>
          </p:nvSpPr>
          <p:spPr>
            <a:xfrm>
              <a:off x="4562475" y="1209675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humans</a:t>
              </a:r>
            </a:p>
          </p:txBody>
        </p:sp>
      </p:grpSp>
      <p:grpSp>
        <p:nvGrpSpPr>
          <p:cNvPr id="53" name="Group 52"/>
          <p:cNvGrpSpPr>
            <a:grpSpLocks noChangeAspect="1"/>
          </p:cNvGrpSpPr>
          <p:nvPr/>
        </p:nvGrpSpPr>
        <p:grpSpPr>
          <a:xfrm>
            <a:off x="4652772" y="3495838"/>
            <a:ext cx="4350679" cy="1233578"/>
            <a:chOff x="0" y="0"/>
            <a:chExt cx="5457825" cy="1547495"/>
          </a:xfrm>
        </p:grpSpPr>
        <p:sp>
          <p:nvSpPr>
            <p:cNvPr id="76" name="Rectangle 75"/>
            <p:cNvSpPr/>
            <p:nvPr/>
          </p:nvSpPr>
          <p:spPr>
            <a:xfrm>
              <a:off x="0" y="0"/>
              <a:ext cx="5457825" cy="1547495"/>
            </a:xfrm>
            <a:prstGeom prst="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 flipH="1">
              <a:off x="1638300" y="904875"/>
              <a:ext cx="53975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 flipH="1">
              <a:off x="3867150" y="904875"/>
              <a:ext cx="53975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 Box 98"/>
            <p:cNvSpPr txBox="1"/>
            <p:nvPr/>
          </p:nvSpPr>
          <p:spPr>
            <a:xfrm>
              <a:off x="600075" y="1209675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grass</a:t>
              </a:r>
            </a:p>
          </p:txBody>
        </p:sp>
        <p:pic>
          <p:nvPicPr>
            <p:cNvPr id="80" name="Picture 7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9175" y="114300"/>
              <a:ext cx="309245" cy="1043940"/>
            </a:xfrm>
            <a:prstGeom prst="rect">
              <a:avLst/>
            </a:prstGeom>
          </p:spPr>
        </p:pic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0325" y="457200"/>
              <a:ext cx="814705" cy="647700"/>
            </a:xfrm>
            <a:prstGeom prst="rect">
              <a:avLst/>
            </a:prstGeom>
          </p:spPr>
        </p:pic>
        <p:sp>
          <p:nvSpPr>
            <p:cNvPr id="82" name="Text Box 101"/>
            <p:cNvSpPr txBox="1"/>
            <p:nvPr/>
          </p:nvSpPr>
          <p:spPr>
            <a:xfrm>
              <a:off x="104775" y="104775"/>
              <a:ext cx="276225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400" y="847725"/>
              <a:ext cx="270510" cy="215900"/>
            </a:xfrm>
            <a:prstGeom prst="rect">
              <a:avLst/>
            </a:prstGeom>
          </p:spPr>
        </p:pic>
        <p:sp>
          <p:nvSpPr>
            <p:cNvPr id="84" name="Text Box 103"/>
            <p:cNvSpPr txBox="1"/>
            <p:nvPr/>
          </p:nvSpPr>
          <p:spPr>
            <a:xfrm>
              <a:off x="2638425" y="1209675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cows</a:t>
              </a:r>
            </a:p>
          </p:txBody>
        </p:sp>
        <p:sp>
          <p:nvSpPr>
            <p:cNvPr id="85" name="Text Box 104"/>
            <p:cNvSpPr txBox="1"/>
            <p:nvPr/>
          </p:nvSpPr>
          <p:spPr>
            <a:xfrm>
              <a:off x="4562475" y="1209675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humans</a:t>
              </a:r>
            </a:p>
          </p:txBody>
        </p:sp>
      </p:grpSp>
      <p:grpSp>
        <p:nvGrpSpPr>
          <p:cNvPr id="54" name="Group 53"/>
          <p:cNvGrpSpPr>
            <a:grpSpLocks noChangeAspect="1"/>
          </p:cNvGrpSpPr>
          <p:nvPr/>
        </p:nvGrpSpPr>
        <p:grpSpPr>
          <a:xfrm>
            <a:off x="128842" y="4864214"/>
            <a:ext cx="4350679" cy="1233578"/>
            <a:chOff x="0" y="0"/>
            <a:chExt cx="5457825" cy="1547495"/>
          </a:xfrm>
        </p:grpSpPr>
        <p:sp>
          <p:nvSpPr>
            <p:cNvPr id="66" name="Rectangle 65"/>
            <p:cNvSpPr/>
            <p:nvPr/>
          </p:nvSpPr>
          <p:spPr>
            <a:xfrm>
              <a:off x="0" y="0"/>
              <a:ext cx="5457825" cy="1547495"/>
            </a:xfrm>
            <a:prstGeom prst="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>
              <a:off x="1638300" y="904875"/>
              <a:ext cx="53975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3867150" y="904875"/>
              <a:ext cx="53975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 Box 109"/>
            <p:cNvSpPr txBox="1"/>
            <p:nvPr/>
          </p:nvSpPr>
          <p:spPr>
            <a:xfrm>
              <a:off x="600075" y="1209675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grass</a:t>
              </a:r>
            </a:p>
          </p:txBody>
        </p:sp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9175" y="114300"/>
              <a:ext cx="309245" cy="1043940"/>
            </a:xfrm>
            <a:prstGeom prst="rect">
              <a:avLst/>
            </a:prstGeom>
          </p:spPr>
        </p:pic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0325" y="457200"/>
              <a:ext cx="814705" cy="647700"/>
            </a:xfrm>
            <a:prstGeom prst="rect">
              <a:avLst/>
            </a:prstGeom>
          </p:spPr>
        </p:pic>
        <p:sp>
          <p:nvSpPr>
            <p:cNvPr id="72" name="Text Box 112"/>
            <p:cNvSpPr txBox="1"/>
            <p:nvPr/>
          </p:nvSpPr>
          <p:spPr>
            <a:xfrm>
              <a:off x="104775" y="123825"/>
              <a:ext cx="276225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400" y="847725"/>
              <a:ext cx="270510" cy="215900"/>
            </a:xfrm>
            <a:prstGeom prst="rect">
              <a:avLst/>
            </a:prstGeom>
          </p:spPr>
        </p:pic>
        <p:sp>
          <p:nvSpPr>
            <p:cNvPr id="74" name="Text Box 114"/>
            <p:cNvSpPr txBox="1"/>
            <p:nvPr/>
          </p:nvSpPr>
          <p:spPr>
            <a:xfrm>
              <a:off x="2638425" y="1209675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cows</a:t>
              </a:r>
            </a:p>
          </p:txBody>
        </p:sp>
        <p:sp>
          <p:nvSpPr>
            <p:cNvPr id="75" name="Text Box 115"/>
            <p:cNvSpPr txBox="1"/>
            <p:nvPr/>
          </p:nvSpPr>
          <p:spPr>
            <a:xfrm>
              <a:off x="4562475" y="1209675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humans</a:t>
              </a:r>
            </a:p>
          </p:txBody>
        </p:sp>
      </p:grpSp>
      <p:grpSp>
        <p:nvGrpSpPr>
          <p:cNvPr id="55" name="Group 54"/>
          <p:cNvGrpSpPr>
            <a:grpSpLocks noChangeAspect="1"/>
          </p:cNvGrpSpPr>
          <p:nvPr/>
        </p:nvGrpSpPr>
        <p:grpSpPr>
          <a:xfrm>
            <a:off x="4652771" y="4864214"/>
            <a:ext cx="4350679" cy="1233578"/>
            <a:chOff x="0" y="0"/>
            <a:chExt cx="5457825" cy="1547495"/>
          </a:xfrm>
        </p:grpSpPr>
        <p:sp>
          <p:nvSpPr>
            <p:cNvPr id="56" name="Rectangle 55"/>
            <p:cNvSpPr/>
            <p:nvPr/>
          </p:nvSpPr>
          <p:spPr>
            <a:xfrm>
              <a:off x="0" y="0"/>
              <a:ext cx="5457825" cy="1547495"/>
            </a:xfrm>
            <a:prstGeom prst="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>
              <a:off x="1638300" y="904875"/>
              <a:ext cx="53975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H="1">
              <a:off x="3867150" y="904875"/>
              <a:ext cx="53975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 Box 120"/>
            <p:cNvSpPr txBox="1"/>
            <p:nvPr/>
          </p:nvSpPr>
          <p:spPr>
            <a:xfrm>
              <a:off x="600075" y="1209675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grass</a:t>
              </a:r>
            </a:p>
          </p:txBody>
        </p:sp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9175" y="114300"/>
              <a:ext cx="309245" cy="1043940"/>
            </a:xfrm>
            <a:prstGeom prst="rect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0325" y="457200"/>
              <a:ext cx="814705" cy="647700"/>
            </a:xfrm>
            <a:prstGeom prst="rect">
              <a:avLst/>
            </a:prstGeom>
          </p:spPr>
        </p:pic>
        <p:sp>
          <p:nvSpPr>
            <p:cNvPr id="62" name="Text Box 123"/>
            <p:cNvSpPr txBox="1"/>
            <p:nvPr/>
          </p:nvSpPr>
          <p:spPr>
            <a:xfrm>
              <a:off x="104775" y="114300"/>
              <a:ext cx="276225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400" y="847725"/>
              <a:ext cx="270510" cy="215900"/>
            </a:xfrm>
            <a:prstGeom prst="rect">
              <a:avLst/>
            </a:prstGeom>
          </p:spPr>
        </p:pic>
        <p:sp>
          <p:nvSpPr>
            <p:cNvPr id="64" name="Text Box 125"/>
            <p:cNvSpPr txBox="1"/>
            <p:nvPr/>
          </p:nvSpPr>
          <p:spPr>
            <a:xfrm>
              <a:off x="2638425" y="1209675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cows</a:t>
              </a:r>
            </a:p>
          </p:txBody>
        </p:sp>
        <p:sp>
          <p:nvSpPr>
            <p:cNvPr id="65" name="Text Box 126"/>
            <p:cNvSpPr txBox="1"/>
            <p:nvPr/>
          </p:nvSpPr>
          <p:spPr>
            <a:xfrm>
              <a:off x="4562475" y="1209675"/>
              <a:ext cx="895350" cy="27622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humans</a:t>
              </a:r>
            </a:p>
          </p:txBody>
        </p:sp>
      </p:grpSp>
      <p:sp>
        <p:nvSpPr>
          <p:cNvPr id="96" name="Text Placeholder 16"/>
          <p:cNvSpPr txBox="1">
            <a:spLocks/>
          </p:cNvSpPr>
          <p:nvPr/>
        </p:nvSpPr>
        <p:spPr>
          <a:xfrm>
            <a:off x="2555455" y="997765"/>
            <a:ext cx="3997327" cy="1462578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600"/>
              </a:spcAft>
              <a:defRPr/>
            </a:pPr>
            <a:r>
              <a:rPr lang="en-GB" b="1" u="sng" dirty="0"/>
              <a:t>Information</a:t>
            </a:r>
          </a:p>
          <a:p>
            <a:pPr lvl="0" algn="ctr">
              <a:spcAft>
                <a:spcPts val="600"/>
              </a:spcAft>
              <a:defRPr/>
            </a:pPr>
            <a:r>
              <a:rPr lang="en-GB" dirty="0"/>
              <a:t>Grass is eaten by cows.</a:t>
            </a:r>
          </a:p>
          <a:p>
            <a:pPr lvl="0" algn="ctr">
              <a:spcAft>
                <a:spcPts val="600"/>
              </a:spcAft>
              <a:defRPr/>
            </a:pPr>
            <a:r>
              <a:rPr lang="en-GB" dirty="0"/>
              <a:t>Humans eat beef from cows.</a:t>
            </a: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</TotalTime>
  <Words>42</Words>
  <Application>Microsoft Office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2019-03-06T13:59:03Z</dcterms:created>
  <dcterms:modified xsi:type="dcterms:W3CDTF">2019-03-06T14:07:07Z</dcterms:modified>
</cp:coreProperties>
</file>